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9" r:id="rId6"/>
    <p:sldId id="276" r:id="rId7"/>
    <p:sldId id="280" r:id="rId8"/>
    <p:sldId id="261" r:id="rId9"/>
    <p:sldId id="262" r:id="rId10"/>
    <p:sldId id="274" r:id="rId11"/>
    <p:sldId id="277" r:id="rId12"/>
    <p:sldId id="27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6BBB-63D5-4745-A31C-507919010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6A405-BAA4-4C13-96C5-0C6EA24F9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28B78-B5A3-4329-8270-5BB37996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3A3-904D-4FF0-B871-58AB306B819E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7A002-C57E-46E1-8AF4-E22606C0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794E3-A874-4EE1-89E9-F79C56DB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4A8C-AD04-46BE-86AC-872716AC5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956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D176-A769-4075-ABC1-AD54D56A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66177-8F91-471D-8C02-F608B1826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C9F96-DAD2-4499-8D75-9EA7A363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3A3-904D-4FF0-B871-58AB306B819E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19726-1A4E-4696-AB99-56D850CA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C22F-5CDD-4BA1-8BA7-9CA5CB1C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4A8C-AD04-46BE-86AC-872716AC5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46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07F8F-A906-4D87-9BA4-68A9FE542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B2BF5-9445-4446-9DC4-984F5A535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382B0-D714-425F-ADA4-97EFD2EA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3A3-904D-4FF0-B871-58AB306B819E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D433A-4347-4794-B82D-283AA414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81A7B-343A-4D54-A985-832C7E3C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4A8C-AD04-46BE-86AC-872716AC5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24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A6F2-C202-4C4B-809E-71F593EB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A636D-247D-4A9A-9B29-F84C5576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D4456-727A-4D2C-BDB5-8F3A086F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3A3-904D-4FF0-B871-58AB306B819E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A0AF0-7468-49C5-AEDF-F8CBA914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8585-01A2-4B06-B123-28E582E0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4A8C-AD04-46BE-86AC-872716AC5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62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901C-D265-416B-B8D6-FC570608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F82CB-36CF-441C-8D14-A0522C5A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98AC3-FF69-4D76-BEA2-56A52578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3A3-904D-4FF0-B871-58AB306B819E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417C-BEE5-4591-ACC5-A1E3B546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68789-0E28-4CB4-8A98-4103618B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4A8C-AD04-46BE-86AC-872716AC5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88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A440-070B-4662-99D5-BB9CD8BA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86C6B-12F6-4320-9AFF-82E3B4E16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ACFFC-0804-4856-A138-03F8DF969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1FAEE-2790-4813-B90A-E575E2390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3A3-904D-4FF0-B871-58AB306B819E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DD02F-138D-406F-A19F-A7EF8A60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D2AB3-89E7-4960-BF1D-3EB74288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4A8C-AD04-46BE-86AC-872716AC5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46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CF7A-4FEC-49D9-A8B4-53A87E87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7D487-77E8-49F2-A8EE-5F8727A7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1BBDB-B23A-43E6-8A11-79116A6D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B7F52-5FE8-4032-BD45-DBC74B769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A07EE-5B57-4C82-A004-3109AB12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1F88-91ED-4E98-8345-F73D8389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3A3-904D-4FF0-B871-58AB306B819E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B8DE4-362C-4EE4-8930-6C721846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85FF7-66D9-4221-B641-852E569B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4A8C-AD04-46BE-86AC-872716AC5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837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2F28-1AC4-4CE0-BDE2-E7D5A269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71A77-9088-4842-A218-640336DF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3A3-904D-4FF0-B871-58AB306B819E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52B9A-6D96-40CC-BAFB-38B0CE5B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81442-A6D8-4AF0-9F22-9D503621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4A8C-AD04-46BE-86AC-872716AC5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84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090B1-A5DD-4877-A09E-8ABC94E9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3A3-904D-4FF0-B871-58AB306B819E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83FA6-061B-4357-AC21-8A46F045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6C992-9FC9-45D5-9F74-4A708369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4A8C-AD04-46BE-86AC-872716AC5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03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5F2F2-E6F7-4DB2-86A2-4758C1CD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BA5F8-27B7-4BF5-AE92-3F40CC4F7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3334D-F2B6-465B-984F-AECE2D54C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EC50-7EA4-4138-846C-4259C6A3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3A3-904D-4FF0-B871-58AB306B819E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B16DE-AE45-4359-A274-E38917CF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4806C-3F0E-4486-86ED-F55F1679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4A8C-AD04-46BE-86AC-872716AC5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0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C498-82B2-4C83-A7F4-84994F70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1E873-7FB0-4A7E-8550-639B07972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76CE0-0D85-4A55-98AA-443BEE07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5E89-F4BC-4C4F-968C-0D877E0A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3A3-904D-4FF0-B871-58AB306B819E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FAE14-F80A-46BC-9353-008B1EFD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74DFA-E588-4380-B656-58666635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4A8C-AD04-46BE-86AC-872716AC5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70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95274-F9F0-49DA-85FA-4D3E627A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90E95-6400-4909-9972-685C02242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9D09A-A980-44D7-859F-E391379B6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E83A3-904D-4FF0-B871-58AB306B819E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6198-02DB-4DEB-A8CF-F8FA6603A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E10C4-F312-4CCF-9BDB-09EA75649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64A8C-AD04-46BE-86AC-872716AC5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81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2BC245-0FC2-4C39-A624-FA46D5ED171C}"/>
              </a:ext>
            </a:extLst>
          </p:cNvPr>
          <p:cNvSpPr txBox="1"/>
          <p:nvPr/>
        </p:nvSpPr>
        <p:spPr>
          <a:xfrm>
            <a:off x="0" y="895413"/>
            <a:ext cx="12192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0" dirty="0">
                <a:latin typeface="Arial Black" panose="020B0A04020102020204" pitchFamily="34" charset="0"/>
              </a:rPr>
              <a:t>Saying Goodbye to_____</a:t>
            </a:r>
          </a:p>
          <a:p>
            <a:pPr algn="ctr"/>
            <a:endParaRPr lang="en-CA" sz="7000" dirty="0">
              <a:latin typeface="Arial Black" panose="020B0A04020102020204" pitchFamily="34" charset="0"/>
            </a:endParaRPr>
          </a:p>
          <a:p>
            <a:pPr algn="ctr"/>
            <a:r>
              <a:rPr lang="en-CA" sz="7200" dirty="0">
                <a:latin typeface="Arial Black" panose="020B0A04020102020204" pitchFamily="34" charset="0"/>
              </a:rPr>
              <a:t>ADD PICTURE BELOW</a:t>
            </a:r>
          </a:p>
          <a:p>
            <a:pPr algn="ctr"/>
            <a:endParaRPr lang="en-CA" sz="7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7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2BC245-0FC2-4C39-A624-FA46D5ED171C}"/>
              </a:ext>
            </a:extLst>
          </p:cNvPr>
          <p:cNvSpPr txBox="1"/>
          <p:nvPr/>
        </p:nvSpPr>
        <p:spPr>
          <a:xfrm>
            <a:off x="756633" y="242002"/>
            <a:ext cx="10678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>
                <a:latin typeface="Arial Black" panose="020B0A04020102020204" pitchFamily="34" charset="0"/>
              </a:rPr>
              <a:t>We can still miss ______ and remember all the fun we had together, by looking at pictures. My staff are here to support me during this time. </a:t>
            </a:r>
          </a:p>
          <a:p>
            <a:pPr algn="ctr"/>
            <a:endParaRPr lang="en-CA" sz="3000" dirty="0">
              <a:latin typeface="Arial Black" panose="020B0A04020102020204" pitchFamily="34" charset="0"/>
            </a:endParaRPr>
          </a:p>
          <a:p>
            <a:pPr algn="ctr"/>
            <a:r>
              <a:rPr lang="en-CA" sz="3000" dirty="0">
                <a:latin typeface="Arial Black" panose="020B0A04020102020204" pitchFamily="34" charset="0"/>
              </a:rPr>
              <a:t>ADD PICTURE BELOW</a:t>
            </a:r>
          </a:p>
          <a:p>
            <a:pPr algn="ctr"/>
            <a:r>
              <a:rPr lang="en-CA" sz="3000" dirty="0">
                <a:latin typeface="Arial Black" panose="020B0A04020102020204" pitchFamily="34" charset="0"/>
              </a:rPr>
              <a:t>(e.g., collage of memories) </a:t>
            </a:r>
          </a:p>
        </p:txBody>
      </p:sp>
    </p:spTree>
    <p:extLst>
      <p:ext uri="{BB962C8B-B14F-4D97-AF65-F5344CB8AC3E}">
        <p14:creationId xmlns:p14="http://schemas.microsoft.com/office/powerpoint/2010/main" val="297176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71B78-3A9A-4437-8F99-7A6FDDCA2322}"/>
              </a:ext>
            </a:extLst>
          </p:cNvPr>
          <p:cNvSpPr txBox="1"/>
          <p:nvPr/>
        </p:nvSpPr>
        <p:spPr>
          <a:xfrm>
            <a:off x="1001768" y="309208"/>
            <a:ext cx="10318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>
                <a:latin typeface="Arial Black" panose="020B0A04020102020204" pitchFamily="34" charset="0"/>
              </a:rPr>
              <a:t>________ lived with us at our __________ home. He was a very special person and he loved ________.</a:t>
            </a:r>
          </a:p>
          <a:p>
            <a:pPr algn="ctr"/>
            <a:endParaRPr lang="en-CA" sz="3000" dirty="0">
              <a:latin typeface="Arial Black" panose="020B0A04020102020204" pitchFamily="34" charset="0"/>
            </a:endParaRPr>
          </a:p>
          <a:p>
            <a:pPr algn="ctr"/>
            <a:r>
              <a:rPr lang="en-CA" sz="3000" dirty="0">
                <a:latin typeface="Arial Black" panose="020B0A04020102020204" pitchFamily="34" charset="0"/>
              </a:rPr>
              <a:t>ADD PICTURE BELOW</a:t>
            </a:r>
          </a:p>
        </p:txBody>
      </p:sp>
    </p:spTree>
    <p:extLst>
      <p:ext uri="{BB962C8B-B14F-4D97-AF65-F5344CB8AC3E}">
        <p14:creationId xmlns:p14="http://schemas.microsoft.com/office/powerpoint/2010/main" val="172832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5FF41B-BE64-40CB-B350-7FC4BBCE969D}"/>
              </a:ext>
            </a:extLst>
          </p:cNvPr>
          <p:cNvSpPr txBox="1"/>
          <p:nvPr/>
        </p:nvSpPr>
        <p:spPr>
          <a:xfrm>
            <a:off x="885825" y="676960"/>
            <a:ext cx="1066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000" dirty="0">
                <a:latin typeface="Arial Black" panose="020B0A04020102020204" pitchFamily="34" charset="0"/>
              </a:rPr>
              <a:t>_________ was feeling unwell and went to the hospital on _________________.</a:t>
            </a:r>
          </a:p>
        </p:txBody>
      </p:sp>
      <p:pic>
        <p:nvPicPr>
          <p:cNvPr id="2050" name="Picture 2" descr="Clipart hospital, Clipart hospital Transparent FREE for download on  WebStockReview 2020">
            <a:extLst>
              <a:ext uri="{FF2B5EF4-FFF2-40B4-BE49-F238E27FC236}">
                <a16:creationId xmlns:a16="http://schemas.microsoft.com/office/drawing/2014/main" id="{499EF4ED-2C19-4098-858B-5A5CF03E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07" y="2138064"/>
            <a:ext cx="7595186" cy="40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3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2BC245-0FC2-4C39-A624-FA46D5ED171C}"/>
              </a:ext>
            </a:extLst>
          </p:cNvPr>
          <p:cNvSpPr txBox="1"/>
          <p:nvPr/>
        </p:nvSpPr>
        <p:spPr>
          <a:xfrm>
            <a:off x="914400" y="197809"/>
            <a:ext cx="10650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>
                <a:latin typeface="Arial Black" panose="020B0A04020102020204" pitchFamily="34" charset="0"/>
              </a:rPr>
              <a:t>__________ died in the hospital and I will never get to see him again. This makes me feel sad, angry and confused</a:t>
            </a:r>
          </a:p>
        </p:txBody>
      </p:sp>
      <p:pic>
        <p:nvPicPr>
          <p:cNvPr id="2" name="Picture 2" descr="Character face head boy crying Royalty Free Vector Image">
            <a:extLst>
              <a:ext uri="{FF2B5EF4-FFF2-40B4-BE49-F238E27FC236}">
                <a16:creationId xmlns:a16="http://schemas.microsoft.com/office/drawing/2014/main" id="{C633D893-980C-4E4D-8E49-4D8EC1F6C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" b="93796" l="507" r="992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 bwMode="auto">
          <a:xfrm>
            <a:off x="1488784" y="1795309"/>
            <a:ext cx="3685801" cy="46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ad little girl crying - Download Free Vectors, Clipart Graphics &amp; Vector  Art">
            <a:extLst>
              <a:ext uri="{FF2B5EF4-FFF2-40B4-BE49-F238E27FC236}">
                <a16:creationId xmlns:a16="http://schemas.microsoft.com/office/drawing/2014/main" id="{9FD1DCF7-A231-4473-BCA8-840C06559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98776" l="855" r="970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1799017"/>
            <a:ext cx="22288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8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2BC245-0FC2-4C39-A624-FA46D5ED171C}"/>
              </a:ext>
            </a:extLst>
          </p:cNvPr>
          <p:cNvSpPr txBox="1"/>
          <p:nvPr/>
        </p:nvSpPr>
        <p:spPr>
          <a:xfrm>
            <a:off x="690246" y="337752"/>
            <a:ext cx="10981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>
                <a:latin typeface="Arial Black" panose="020B0A04020102020204" pitchFamily="34" charset="0"/>
              </a:rPr>
              <a:t>I will remember __________ being happy at home.</a:t>
            </a:r>
          </a:p>
          <a:p>
            <a:pPr algn="ctr"/>
            <a:endParaRPr lang="en-CA" sz="3000" dirty="0">
              <a:latin typeface="Arial Black" panose="020B0A04020102020204" pitchFamily="34" charset="0"/>
            </a:endParaRPr>
          </a:p>
          <a:p>
            <a:pPr algn="ctr"/>
            <a:r>
              <a:rPr lang="en-CA" sz="3000" dirty="0">
                <a:latin typeface="Arial Black" panose="020B0A04020102020204" pitchFamily="34" charset="0"/>
              </a:rPr>
              <a:t>ADD PICTURE BELOW</a:t>
            </a:r>
          </a:p>
          <a:p>
            <a:pPr algn="ctr"/>
            <a:endParaRPr lang="en-CA" sz="3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4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2BC245-0FC2-4C39-A624-FA46D5ED171C}"/>
              </a:ext>
            </a:extLst>
          </p:cNvPr>
          <p:cNvSpPr txBox="1"/>
          <p:nvPr/>
        </p:nvSpPr>
        <p:spPr>
          <a:xfrm>
            <a:off x="907423" y="498678"/>
            <a:ext cx="10377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>
                <a:latin typeface="Arial Black" panose="020B0A04020102020204" pitchFamily="34" charset="0"/>
              </a:rPr>
              <a:t>I will miss spending time with _____________.</a:t>
            </a:r>
          </a:p>
        </p:txBody>
      </p:sp>
      <p:pic>
        <p:nvPicPr>
          <p:cNvPr id="4098" name="Picture 2" descr="Adults Multi Cultural Friends Hanging Out Stock Illustrations, Images &amp;  Vectors | Shutterstock">
            <a:extLst>
              <a:ext uri="{FF2B5EF4-FFF2-40B4-BE49-F238E27FC236}">
                <a16:creationId xmlns:a16="http://schemas.microsoft.com/office/drawing/2014/main" id="{333472BD-DB07-4522-BBC6-2A30CAEA5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83929" l="3927" r="955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50"/>
          <a:stretch/>
        </p:blipFill>
        <p:spPr bwMode="auto">
          <a:xfrm>
            <a:off x="2381378" y="1504611"/>
            <a:ext cx="7429243" cy="48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5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2BC245-0FC2-4C39-A624-FA46D5ED171C}"/>
              </a:ext>
            </a:extLst>
          </p:cNvPr>
          <p:cNvSpPr txBox="1"/>
          <p:nvPr/>
        </p:nvSpPr>
        <p:spPr>
          <a:xfrm>
            <a:off x="907424" y="515154"/>
            <a:ext cx="10377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>
                <a:latin typeface="Arial Black" panose="020B0A04020102020204" pitchFamily="34" charset="0"/>
              </a:rPr>
              <a:t>I will miss fun activities with ______________.</a:t>
            </a:r>
          </a:p>
        </p:txBody>
      </p:sp>
      <p:pic>
        <p:nvPicPr>
          <p:cNvPr id="5122" name="Picture 2" descr="Friends Watching Tv Stock Illustrations, Cliparts And Royalty Free Friends  Watching Tv Vectors">
            <a:extLst>
              <a:ext uri="{FF2B5EF4-FFF2-40B4-BE49-F238E27FC236}">
                <a16:creationId xmlns:a16="http://schemas.microsoft.com/office/drawing/2014/main" id="{AD2DD760-1B58-425C-961A-D985364F2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65" b="86975" l="1088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7" t="10663" r="8294" b="8664"/>
          <a:stretch/>
        </p:blipFill>
        <p:spPr bwMode="auto">
          <a:xfrm>
            <a:off x="1861749" y="1596081"/>
            <a:ext cx="8818454" cy="457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3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18035-930E-4E3B-AADD-728ACCB6F573}"/>
              </a:ext>
            </a:extLst>
          </p:cNvPr>
          <p:cNvSpPr txBox="1"/>
          <p:nvPr/>
        </p:nvSpPr>
        <p:spPr>
          <a:xfrm>
            <a:off x="742949" y="367784"/>
            <a:ext cx="106965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000" dirty="0">
                <a:latin typeface="Arial Black" panose="020B0A04020102020204" pitchFamily="34" charset="0"/>
              </a:rPr>
              <a:t>This may make me feel different emotions and I will need help from my staff at  _______________.</a:t>
            </a:r>
          </a:p>
        </p:txBody>
      </p:sp>
      <p:pic>
        <p:nvPicPr>
          <p:cNvPr id="5124" name="Picture 4" descr="Free Sad Face Image Download Free Clip Art Free Clip - Clip Art Emotion  Face, HD Png Download , Transparent Png Image - PNGitem">
            <a:extLst>
              <a:ext uri="{FF2B5EF4-FFF2-40B4-BE49-F238E27FC236}">
                <a16:creationId xmlns:a16="http://schemas.microsoft.com/office/drawing/2014/main" id="{F6F9EC72-51B0-4C9F-9F4D-90B81FC0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8" b="95517" l="1977" r="97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57" y="2280836"/>
            <a:ext cx="2314626" cy="234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eelings clipart angry, Feelings angry Transparent FREE for download on  WebStockReview 2020">
            <a:extLst>
              <a:ext uri="{FF2B5EF4-FFF2-40B4-BE49-F238E27FC236}">
                <a16:creationId xmlns:a16="http://schemas.microsoft.com/office/drawing/2014/main" id="{784AF788-BA2D-4DBC-8B80-B9D49F3E0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66" y="2285630"/>
            <a:ext cx="2286740" cy="22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ᐈ Cartoon scared stock cliparts, Royalty Free scared vectors | download on  Depositphotos®">
            <a:extLst>
              <a:ext uri="{FF2B5EF4-FFF2-40B4-BE49-F238E27FC236}">
                <a16:creationId xmlns:a16="http://schemas.microsoft.com/office/drawing/2014/main" id="{FE7DA348-77F8-48D2-A795-A74E68C43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46" y="2374351"/>
            <a:ext cx="2314626" cy="22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7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8E2847-0801-4CEA-908E-FDBF799C469C}"/>
              </a:ext>
            </a:extLst>
          </p:cNvPr>
          <p:cNvSpPr txBox="1"/>
          <p:nvPr/>
        </p:nvSpPr>
        <p:spPr>
          <a:xfrm>
            <a:off x="484487" y="565618"/>
            <a:ext cx="115592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000" dirty="0">
                <a:latin typeface="Arial Black" panose="020B0A04020102020204" pitchFamily="34" charset="0"/>
              </a:rPr>
              <a:t>Staff can help me when I’m feeling these emotions by;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996D8-89F2-4D47-8926-4B695AE6BDA4}"/>
              </a:ext>
            </a:extLst>
          </p:cNvPr>
          <p:cNvSpPr txBox="1"/>
          <p:nvPr/>
        </p:nvSpPr>
        <p:spPr>
          <a:xfrm>
            <a:off x="2004111" y="1651120"/>
            <a:ext cx="474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>
                <a:latin typeface="Arial Black" panose="020B0A04020102020204" pitchFamily="34" charset="0"/>
              </a:rPr>
              <a:t>Talking with 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58C76-7B86-4906-BA08-3D40BB81619A}"/>
              </a:ext>
            </a:extLst>
          </p:cNvPr>
          <p:cNvSpPr txBox="1"/>
          <p:nvPr/>
        </p:nvSpPr>
        <p:spPr>
          <a:xfrm>
            <a:off x="7443916" y="1649344"/>
            <a:ext cx="40290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000" dirty="0">
                <a:latin typeface="Arial Black" panose="020B0A04020102020204" pitchFamily="34" charset="0"/>
              </a:rPr>
              <a:t>Listening to me</a:t>
            </a:r>
          </a:p>
        </p:txBody>
      </p:sp>
      <p:pic>
        <p:nvPicPr>
          <p:cNvPr id="1026" name="Picture 2" descr="Two Boys Sitting Down Together, One Looks Sad, The - Talk To Someone  Animated, HD Png Download - kindpng">
            <a:extLst>
              <a:ext uri="{FF2B5EF4-FFF2-40B4-BE49-F238E27FC236}">
                <a16:creationId xmlns:a16="http://schemas.microsoft.com/office/drawing/2014/main" id="{65F0C6E1-967F-4369-9AAB-7E922FBF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0" b="94025" l="2907" r="97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8" y="2369954"/>
            <a:ext cx="6082540" cy="402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6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7EA7A4B4C82A4AACD91905CA4DD072" ma:contentTypeVersion="12" ma:contentTypeDescription="Create a new document." ma:contentTypeScope="" ma:versionID="f84e361c659a4a1b669d062ff134afda">
  <xsd:schema xmlns:xsd="http://www.w3.org/2001/XMLSchema" xmlns:xs="http://www.w3.org/2001/XMLSchema" xmlns:p="http://schemas.microsoft.com/office/2006/metadata/properties" xmlns:ns2="7e0fc8f7-ef92-4f19-b780-e19d7a10280b" xmlns:ns3="5eca2b3e-938e-4db5-b625-6c1888c9e031" targetNamespace="http://schemas.microsoft.com/office/2006/metadata/properties" ma:root="true" ma:fieldsID="a3846d7fbc684ece4524eb7737673cbc" ns2:_="" ns3:_="">
    <xsd:import namespace="7e0fc8f7-ef92-4f19-b780-e19d7a10280b"/>
    <xsd:import namespace="5eca2b3e-938e-4db5-b625-6c1888c9e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fc8f7-ef92-4f19-b780-e19d7a102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a2b3e-938e-4db5-b625-6c1888c9e0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EF23B9-467B-4897-801C-64FDD05B35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43C843-AF42-4774-B6C2-C858DC600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0fc8f7-ef92-4f19-b780-e19d7a10280b"/>
    <ds:schemaRef ds:uri="5eca2b3e-938e-4db5-b625-6c1888c9e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D3BFA8-128A-4D52-903E-8CFE1A838A0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166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Kavarana, Tina</dc:creator>
  <cp:lastModifiedBy>Kavarana, Tina</cp:lastModifiedBy>
  <cp:revision>34</cp:revision>
  <dcterms:created xsi:type="dcterms:W3CDTF">2020-06-26T16:01:26Z</dcterms:created>
  <dcterms:modified xsi:type="dcterms:W3CDTF">2020-12-31T03:27:08Z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0x010100E27EA7A4B4C82A4AACD91905CA4DD072</vt:lpwstr>
  </property>
</Properties>
</file>